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63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0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9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9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41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13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8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587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73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21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8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0B858-CA84-440B-A2AF-F677E0FD8BDB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43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59243" y="405671"/>
            <a:ext cx="9144000" cy="67348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Le fonti in Costituzione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67265" y="1079157"/>
            <a:ext cx="105279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dirty="0" smtClean="0"/>
              <a:t>Art. 70. La funzione </a:t>
            </a:r>
            <a:r>
              <a:rPr lang="it-IT" altLang="it-IT" sz="2400" b="1" dirty="0" smtClean="0"/>
              <a:t>legislativa</a:t>
            </a:r>
            <a:r>
              <a:rPr lang="it-IT" altLang="it-IT" sz="2400" dirty="0" smtClean="0"/>
              <a:t> è esercitata collettivamente dalle due Camere. </a:t>
            </a:r>
          </a:p>
          <a:p>
            <a:r>
              <a:rPr lang="it-IT" altLang="it-IT" sz="2400" dirty="0" smtClean="0"/>
              <a:t>Art. 76. L'esercizio della funzione legislativa non può essere </a:t>
            </a:r>
            <a:r>
              <a:rPr lang="it-IT" altLang="it-IT" sz="2400" b="1" dirty="0" smtClean="0"/>
              <a:t>delegato</a:t>
            </a:r>
            <a:r>
              <a:rPr lang="it-IT" altLang="it-IT" sz="2400" dirty="0" smtClean="0"/>
              <a:t> al Governo se non con determinazione di principî e criteri direttivi e soltanto per tempo limitato e per oggetti definiti. </a:t>
            </a:r>
          </a:p>
          <a:p>
            <a:r>
              <a:rPr lang="it-IT" altLang="it-IT" sz="2400" dirty="0" smtClean="0"/>
              <a:t>Art. 77. Il Governo non può, senza delegazione delle Camere, emanare </a:t>
            </a:r>
            <a:r>
              <a:rPr lang="it-IT" altLang="it-IT" sz="2400" b="1" dirty="0" smtClean="0"/>
              <a:t>decreti </a:t>
            </a:r>
            <a:r>
              <a:rPr lang="it-IT" altLang="it-IT" sz="2400" dirty="0" smtClean="0"/>
              <a:t>che abbiano valore di legge ordinaria… </a:t>
            </a:r>
          </a:p>
          <a:p>
            <a:r>
              <a:rPr lang="it-IT" altLang="it-IT" sz="2400" dirty="0" smtClean="0"/>
              <a:t>Art. 117.1 La potestà legislativa è esercitata dallo Stato e dalle </a:t>
            </a:r>
            <a:r>
              <a:rPr lang="it-IT" altLang="it-IT" sz="2400" b="1" dirty="0" smtClean="0"/>
              <a:t>Regioni</a:t>
            </a:r>
            <a:r>
              <a:rPr lang="it-IT" altLang="it-IT" sz="2400" dirty="0" smtClean="0"/>
              <a:t> nel rispetto della Costituzione, nonché dei </a:t>
            </a:r>
            <a:r>
              <a:rPr lang="it-IT" altLang="it-IT" sz="2400" b="1" dirty="0" smtClean="0"/>
              <a:t>vincoli derivanti dall'ordinamento comunitario e dagli obblighi internazionali</a:t>
            </a:r>
            <a:r>
              <a:rPr lang="it-IT" altLang="it-IT" sz="2400" dirty="0" smtClean="0"/>
              <a:t>. </a:t>
            </a:r>
          </a:p>
          <a:p>
            <a:r>
              <a:rPr lang="it-IT" altLang="it-IT" sz="2400" dirty="0" smtClean="0"/>
              <a:t>Art. 138. Le </a:t>
            </a:r>
            <a:r>
              <a:rPr lang="it-IT" altLang="it-IT" sz="2400" b="1" dirty="0" smtClean="0"/>
              <a:t>leggi di revisione della Costituzione </a:t>
            </a:r>
            <a:r>
              <a:rPr lang="it-IT" altLang="it-IT" sz="2400" dirty="0" smtClean="0"/>
              <a:t>e le altre leggi costituzionali sono adottate da ciascuna Camera con due successive deliberazioni ad intervallo non minore di tre mesi, e sono approvate a maggioranza assoluta dei componenti di ciascuna Camera nella seconda votazione.</a:t>
            </a:r>
          </a:p>
          <a:p>
            <a:r>
              <a:rPr lang="it-IT" altLang="it-IT" sz="2400" dirty="0" smtClean="0"/>
              <a:t>Art. 117.6 </a:t>
            </a:r>
            <a:r>
              <a:rPr lang="it-IT" sz="2400" dirty="0" smtClean="0"/>
              <a:t>La </a:t>
            </a:r>
            <a:r>
              <a:rPr lang="it-IT" sz="2400" b="1" dirty="0" smtClean="0"/>
              <a:t>potest</a:t>
            </a:r>
            <a:r>
              <a:rPr lang="it-IT" sz="2400" b="1" dirty="0"/>
              <a:t>à</a:t>
            </a:r>
            <a:r>
              <a:rPr lang="it-IT" sz="2400" b="1" dirty="0" smtClean="0"/>
              <a:t> regolamentare </a:t>
            </a:r>
            <a:r>
              <a:rPr lang="it-IT" sz="2400" dirty="0" smtClean="0"/>
              <a:t>spetta allo Stato nelle materie di legislazione esclusiva, salva delega alle Regioni… I Comuni, le Province e le Città metropolitane hanno potestà regolamentare in ordine…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657558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Le fonti in Costituzione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fonti in Costituzione</dc:title>
  <dc:creator>roberto bin</dc:creator>
  <cp:lastModifiedBy>roberto bin</cp:lastModifiedBy>
  <cp:revision>1</cp:revision>
  <dcterms:created xsi:type="dcterms:W3CDTF">2018-10-03T08:52:27Z</dcterms:created>
  <dcterms:modified xsi:type="dcterms:W3CDTF">2018-10-03T08:53:07Z</dcterms:modified>
</cp:coreProperties>
</file>